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3" r:id="rId6"/>
    <p:sldId id="265" r:id="rId7"/>
    <p:sldId id="261" r:id="rId8"/>
    <p:sldId id="262" r:id="rId9"/>
    <p:sldId id="271" r:id="rId10"/>
    <p:sldId id="260" r:id="rId11"/>
    <p:sldId id="267" r:id="rId12"/>
    <p:sldId id="274" r:id="rId13"/>
    <p:sldId id="269" r:id="rId14"/>
    <p:sldId id="264" r:id="rId15"/>
    <p:sldId id="266" r:id="rId16"/>
    <p:sldId id="272" r:id="rId17"/>
    <p:sldId id="27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749F9-E67B-4A65-9B16-2AC865D0E28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A66F-F796-4E83-B0AE-384423BA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1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A66F-F796-4E83-B0AE-384423BAE4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63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0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3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115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4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3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49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9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58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6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7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6E8C93-4C1F-47A5-B49F-19774D81D0C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0BF6D9-F56B-43FB-8E70-C3270B3AC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4691" y="1205345"/>
            <a:ext cx="3366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53" y="2141951"/>
            <a:ext cx="7483793" cy="3732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28925"/>
            <a:ext cx="1981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3382" y="1440495"/>
            <a:ext cx="4271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80573" y="652052"/>
            <a:ext cx="9576991" cy="646331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Teacher loud reading with correct pronunciation: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96301"/>
            <a:ext cx="4526070" cy="4042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7478" y="1591039"/>
            <a:ext cx="202941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586" y="2586201"/>
            <a:ext cx="202130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2351" y="3637003"/>
            <a:ext cx="205654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429" y="4937387"/>
            <a:ext cx="208146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5487" y="1820631"/>
            <a:ext cx="20484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615" y="2814417"/>
            <a:ext cx="2104300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3382" y="3893127"/>
            <a:ext cx="2325854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5377" y="5260552"/>
            <a:ext cx="221053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01537" y="4626322"/>
            <a:ext cx="276726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5555" y="4626321"/>
            <a:ext cx="271655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5555" y="1721034"/>
            <a:ext cx="276726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9178" y="649705"/>
            <a:ext cx="26830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5" y="1431671"/>
            <a:ext cx="1443790" cy="13115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49" y="4653859"/>
            <a:ext cx="1297406" cy="16404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81" y="2546586"/>
            <a:ext cx="2474495" cy="2287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15555" y="1760394"/>
            <a:ext cx="276726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2993" y="3105553"/>
            <a:ext cx="276726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1695" y="3105553"/>
            <a:ext cx="264694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 </a:t>
            </a:r>
          </a:p>
        </p:txBody>
      </p:sp>
    </p:spTree>
    <p:extLst>
      <p:ext uri="{BB962C8B-B14F-4D97-AF65-F5344CB8AC3E}">
        <p14:creationId xmlns:p14="http://schemas.microsoft.com/office/powerpoint/2010/main" val="35285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5" grpId="0" animBg="1"/>
      <p:bldP spid="11" grpId="0" animBg="1"/>
      <p:bldP spid="1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019309" y="1610428"/>
            <a:ext cx="228600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88874" y="651164"/>
            <a:ext cx="2396836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91" y="1080656"/>
            <a:ext cx="2107046" cy="195349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3096491"/>
            <a:ext cx="1981200" cy="153785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4727279"/>
            <a:ext cx="1981200" cy="1310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019309" y="1410373"/>
            <a:ext cx="1967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  <a:r>
              <a:rPr lang="en-US" sz="4400" dirty="0" smtClean="0"/>
              <a:t>hair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87691" y="3938245"/>
            <a:ext cx="2396836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10254" y="3768968"/>
            <a:ext cx="145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Floor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790709" y="5668642"/>
            <a:ext cx="249381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10254" y="5499365"/>
            <a:ext cx="203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3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2" grpId="0" animBg="1"/>
      <p:bldP spid="8" grpId="0"/>
      <p:bldP spid="13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884" y="1764111"/>
            <a:ext cx="18047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884" y="3072373"/>
            <a:ext cx="180473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884" y="4934634"/>
            <a:ext cx="151597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77" y="2437349"/>
            <a:ext cx="1636295" cy="191808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54" y="4475748"/>
            <a:ext cx="1491918" cy="156410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69" y="1467853"/>
            <a:ext cx="2731168" cy="6719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84621" y="548181"/>
            <a:ext cx="26026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1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360" y="1772378"/>
            <a:ext cx="123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47" y="2357153"/>
            <a:ext cx="1102292" cy="92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53" y="3664737"/>
            <a:ext cx="1392836" cy="1089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15" y="1202979"/>
            <a:ext cx="1885778" cy="732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8026" flipV="1">
            <a:off x="5656336" y="5311036"/>
            <a:ext cx="1164920" cy="363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6454" y="481683"/>
            <a:ext cx="5749447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568" y="2933998"/>
            <a:ext cx="124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6497" y="4103803"/>
            <a:ext cx="131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57392" y="2016690"/>
            <a:ext cx="2178655" cy="10146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06455" y="2064765"/>
            <a:ext cx="2242160" cy="2264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69294" y="3284915"/>
            <a:ext cx="2079321" cy="9150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18436" y="839172"/>
            <a:ext cx="3623196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986289" y="2273253"/>
            <a:ext cx="32819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6215" y="3869975"/>
            <a:ext cx="328194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B)Ta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6215" y="5034311"/>
            <a:ext cx="33778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C)B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2678" y="3772715"/>
            <a:ext cx="1164921" cy="5987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9842" y="5090663"/>
            <a:ext cx="78599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9987" y="2084792"/>
            <a:ext cx="265801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D)pen___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9987" y="3546809"/>
            <a:ext cx="2857777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Do______r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7302" y="3808418"/>
            <a:ext cx="3071793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Flo______r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2064" y="2011153"/>
            <a:ext cx="50643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02940" y="3492628"/>
            <a:ext cx="37375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3934" y="3808418"/>
            <a:ext cx="61017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5987" y="2231628"/>
            <a:ext cx="4783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9988" y="5034311"/>
            <a:ext cx="207612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B___g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3794" y="4978666"/>
            <a:ext cx="579146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 animBg="1"/>
      <p:bldP spid="4" grpId="0" animBg="1"/>
      <p:bldP spid="5" grpId="0" animBg="1"/>
      <p:bldP spid="6" grpId="0" animBg="1"/>
      <p:bldP spid="12" grpId="0" animBg="1"/>
      <p:bldP spid="2" grpId="0" animBg="1"/>
      <p:bldP spid="13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2" y="1421678"/>
            <a:ext cx="29510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691" y="82158"/>
            <a:ext cx="145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364" y="636156"/>
            <a:ext cx="26462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say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014" y="2234908"/>
            <a:ext cx="2299857" cy="3477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1" y="2653145"/>
            <a:ext cx="2438400" cy="2750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3" y="2234908"/>
            <a:ext cx="3713017" cy="3168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55" y="2653145"/>
            <a:ext cx="1981200" cy="20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637309"/>
            <a:ext cx="2715491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 say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2" y="1884218"/>
            <a:ext cx="1984663" cy="31034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9" y="1981200"/>
            <a:ext cx="1704110" cy="30064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1981200"/>
            <a:ext cx="2770908" cy="30064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5" y="1981200"/>
            <a:ext cx="2951018" cy="300643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744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696" y="1636295"/>
            <a:ext cx="495701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is End.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students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you again  next class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1455821"/>
            <a:ext cx="4715042" cy="42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3956" y="713698"/>
            <a:ext cx="8320699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 Name: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Samsun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 No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iddle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Naogaon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,P,S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Matlob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(south) Chandpur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4601" y="2357559"/>
            <a:ext cx="536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56" y="3782291"/>
            <a:ext cx="8743167" cy="242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179" y="1640910"/>
            <a:ext cx="5889276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Unite:5(commands)</a:t>
            </a:r>
          </a:p>
          <a:p>
            <a:r>
              <a:rPr lang="en-US" sz="5400" dirty="0" smtClean="0"/>
              <a:t>Lesson:1-3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3" y="4571540"/>
            <a:ext cx="1916302" cy="1768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41" y="797000"/>
            <a:ext cx="4066520" cy="51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897" y="2168459"/>
            <a:ext cx="7193071" cy="2677656"/>
          </a:xfrm>
          <a:prstGeom prst="rect">
            <a:avLst/>
          </a:prstGeom>
          <a:solidFill>
            <a:schemeClr val="accent3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1)Following simple commends and instruction.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2)Students look the picture and speaking the words.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3)Students read the words.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4)Students write the words.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523436"/>
            <a:ext cx="3430318" cy="5912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078" y="2168459"/>
            <a:ext cx="7193071" cy="2677656"/>
          </a:xfrm>
          <a:prstGeom prst="rect">
            <a:avLst/>
          </a:prstGeom>
          <a:solidFill>
            <a:schemeClr val="accent3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1)Following simple commends and instruction.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2)Students look the picture and speaking the words.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3)Students read the words.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4)Students write the words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49" y="523436"/>
            <a:ext cx="3430318" cy="59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394" y="647311"/>
            <a:ext cx="8295691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Safe </a:t>
            </a:r>
            <a:r>
              <a:rPr lang="en-US" sz="3600" dirty="0" err="1" smtClean="0"/>
              <a:t>envermant</a:t>
            </a:r>
            <a:r>
              <a:rPr lang="en-US" sz="3600" dirty="0" smtClean="0"/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/>
              <a:t>How  are you?</a:t>
            </a:r>
          </a:p>
          <a:p>
            <a:pPr algn="ctr"/>
            <a:r>
              <a:rPr lang="en-US" sz="3600" dirty="0" smtClean="0"/>
              <a:t>Sing a song(Twinkle……..)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86790"/>
            <a:ext cx="9111916" cy="35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4" y="1370679"/>
            <a:ext cx="9157854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Declaration: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start our lesson—Commands.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13" y="3084534"/>
            <a:ext cx="5674291" cy="32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8" y="1671475"/>
            <a:ext cx="2795476" cy="2602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37" y="1671475"/>
            <a:ext cx="2780778" cy="2345143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69818" y="4535992"/>
            <a:ext cx="2097921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403930" y="3085525"/>
            <a:ext cx="76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84" y="1671475"/>
            <a:ext cx="3751892" cy="2643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494762" y="825088"/>
            <a:ext cx="34603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59" y="4535991"/>
            <a:ext cx="2097921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4969" y="4576520"/>
            <a:ext cx="2097921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4" y="2274536"/>
            <a:ext cx="3626829" cy="27201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73" y="2190096"/>
            <a:ext cx="3219145" cy="2598197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18" y="2578657"/>
            <a:ext cx="3068878" cy="2354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1978" y="5375504"/>
            <a:ext cx="230384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window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551907" y="5135330"/>
            <a:ext cx="184642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pencil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801665"/>
            <a:ext cx="541712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7295" y="4994658"/>
            <a:ext cx="176499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923" y="815462"/>
            <a:ext cx="37452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7" y="2217106"/>
            <a:ext cx="3432132" cy="2354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5" y="2755726"/>
            <a:ext cx="2404997" cy="1277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4056" y="4847573"/>
            <a:ext cx="177869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9841" y="4972833"/>
            <a:ext cx="139038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1894</TotalTime>
  <Words>214</Words>
  <Application>Microsoft Office PowerPoint</Application>
  <PresentationFormat>Widescreen</PresentationFormat>
  <Paragraphs>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117</cp:revision>
  <dcterms:created xsi:type="dcterms:W3CDTF">2017-03-15T14:56:49Z</dcterms:created>
  <dcterms:modified xsi:type="dcterms:W3CDTF">2017-03-22T03:26:42Z</dcterms:modified>
</cp:coreProperties>
</file>